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686E-98D3-41B6-A5B3-14402E33BF9E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501E-F7E6-4227-95C1-34B59AADAB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686E-98D3-41B6-A5B3-14402E33BF9E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501E-F7E6-4227-95C1-34B59AADAB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686E-98D3-41B6-A5B3-14402E33BF9E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501E-F7E6-4227-95C1-34B59AADAB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686E-98D3-41B6-A5B3-14402E33BF9E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501E-F7E6-4227-95C1-34B59AADAB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686E-98D3-41B6-A5B3-14402E33BF9E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501E-F7E6-4227-95C1-34B59AADAB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686E-98D3-41B6-A5B3-14402E33BF9E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501E-F7E6-4227-95C1-34B59AADAB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686E-98D3-41B6-A5B3-14402E33BF9E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501E-F7E6-4227-95C1-34B59AADAB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686E-98D3-41B6-A5B3-14402E33BF9E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501E-F7E6-4227-95C1-34B59AADAB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686E-98D3-41B6-A5B3-14402E33BF9E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501E-F7E6-4227-95C1-34B59AADAB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686E-98D3-41B6-A5B3-14402E33BF9E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501E-F7E6-4227-95C1-34B59AADAB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686E-98D3-41B6-A5B3-14402E33BF9E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501E-F7E6-4227-95C1-34B59AADAB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F686E-98D3-41B6-A5B3-14402E33BF9E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9501E-F7E6-4227-95C1-34B59AADABF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500065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МБДОУ «Детский сад «Улыбка»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214422"/>
            <a:ext cx="7786742" cy="521497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Портрет выпускника ДОУ </a:t>
            </a:r>
            <a:endParaRPr lang="ru-RU" sz="40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в соответствии с ФГОС.</a:t>
            </a:r>
            <a:endParaRPr lang="ru-RU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71934" y="5572140"/>
            <a:ext cx="492922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Подготовила воспитатель:</a:t>
            </a:r>
          </a:p>
          <a:p>
            <a:r>
              <a:rPr lang="ru-RU" sz="2800" b="1" dirty="0" err="1" smtClean="0"/>
              <a:t>Кашунина</a:t>
            </a:r>
            <a:r>
              <a:rPr lang="ru-RU" sz="2800" b="1" dirty="0" smtClean="0"/>
              <a:t> Г.О.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026" name="Picture 2" descr="Картинки по запросу картинки дошкольник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714620"/>
            <a:ext cx="4286280" cy="2821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/>
          </a:bodyPr>
          <a:lstStyle/>
          <a:p>
            <a:r>
              <a:rPr lang="ru-RU" sz="2800" dirty="0"/>
              <a:t>- </a:t>
            </a:r>
            <a:r>
              <a:rPr lang="ru-RU" sz="2800" dirty="0" smtClean="0"/>
              <a:t>Во-первых</a:t>
            </a:r>
            <a:r>
              <a:rPr lang="ru-RU" sz="2800" dirty="0"/>
              <a:t>, она выполняет интегрирующую роль по отношению к другим составляющим образам дошкольного учреждения, </a:t>
            </a:r>
          </a:p>
          <a:p>
            <a:r>
              <a:rPr lang="ru-RU" sz="2800" dirty="0"/>
              <a:t>- во-вторых, является основой для разработки целевых ориентиров образовательного процесса, позволяющих максимально учитывать особенности окружающей среды, специфику учреждения, своеобразие педагогического коллектива,</a:t>
            </a:r>
          </a:p>
          <a:p>
            <a:r>
              <a:rPr lang="ru-RU" sz="2800" dirty="0"/>
              <a:t>- в-третьих, модель выпускника выступает в качестве основного критерия эффективности образовательного процесса, благодаря которому можно соотнести полученные результаты с мнением педагогов, медицинских работников ДОУ и родителей о желаемых результатах.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11552"/>
          </a:xfrm>
        </p:spPr>
        <p:txBody>
          <a:bodyPr>
            <a:normAutofit/>
          </a:bodyPr>
          <a:lstStyle/>
          <a:p>
            <a:pPr lvl="0" algn="l"/>
            <a:r>
              <a:rPr lang="ru-RU" sz="2800" dirty="0"/>
              <a:t>Физически развитый, овладевший основными культурно-гигиеническими навыками. У ребёнка сформированы основные физические качества и потребность в двигательной активности. Самостоятельно выполняет доступные возрасту гигиенические процедуры, соблюдает элементарные правила здорового образа жизни.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57628"/>
            <a:ext cx="8229600" cy="278608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endParaRPr lang="ru-RU" dirty="0"/>
          </a:p>
        </p:txBody>
      </p:sp>
      <p:pic>
        <p:nvPicPr>
          <p:cNvPr id="2050" name="Picture 2" descr="дети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714752"/>
            <a:ext cx="3143271" cy="2643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дети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3714752"/>
            <a:ext cx="428628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/>
          </a:bodyPr>
          <a:lstStyle/>
          <a:p>
            <a:pPr lvl="0" algn="l"/>
            <a:r>
              <a:rPr lang="ru-RU" sz="2800" dirty="0" smtClean="0"/>
              <a:t>Любознательный</a:t>
            </a:r>
            <a:r>
              <a:rPr lang="ru-RU" sz="2800" dirty="0"/>
              <a:t>, активный, интересуется новым, неизвестным в окружающем мире (</a:t>
            </a:r>
            <a:r>
              <a:rPr lang="ru-RU" sz="2800" dirty="0" err="1"/>
              <a:t>мире</a:t>
            </a:r>
            <a:r>
              <a:rPr lang="ru-RU" sz="2800" dirty="0"/>
              <a:t> предметов и вещей, мире отношений и своем внутреннем мире). Задаёт вопросы взрослому, любит экспериментировать. Способен самостоятельно действовать (в повседневной жизни, в различных видах детской деятельности). В случаях затруднений обращается за помощью к взрослому. Принимает живое, заинтересованное участие в образовательном процессе.</a:t>
            </a:r>
          </a:p>
        </p:txBody>
      </p:sp>
      <p:pic>
        <p:nvPicPr>
          <p:cNvPr id="3076" name="Picture 4" descr="дети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5143512"/>
            <a:ext cx="2780451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800" dirty="0" smtClean="0"/>
              <a:t>     Эмоционально </a:t>
            </a:r>
            <a:r>
              <a:rPr lang="ru-RU" sz="2800" dirty="0"/>
              <a:t>отзывчивый. </a:t>
            </a:r>
            <a:r>
              <a:rPr lang="ru-RU" sz="2800" dirty="0" smtClean="0"/>
              <a:t>Дошкольник откликается </a:t>
            </a:r>
            <a:r>
              <a:rPr lang="ru-RU" sz="2800" dirty="0"/>
              <a:t>на эмоции близких людей и друзей. Сопереживает персонажам сказок, историй, рассказов. Эмоционально реагирует на произведения изобразительного искусства, музыкальные и художественные произведения, мир природы.</a:t>
            </a:r>
          </a:p>
        </p:txBody>
      </p:sp>
      <p:pic>
        <p:nvPicPr>
          <p:cNvPr id="4098" name="Picture 2" descr="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929066"/>
            <a:ext cx="350046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дети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214686"/>
            <a:ext cx="428628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 fontScale="85000" lnSpcReduction="10000"/>
          </a:bodyPr>
          <a:lstStyle/>
          <a:p>
            <a:pPr lvl="0">
              <a:buNone/>
            </a:pPr>
            <a:r>
              <a:rPr lang="ru-RU" dirty="0" smtClean="0"/>
              <a:t>    Способный </a:t>
            </a:r>
            <a:r>
              <a:rPr lang="ru-RU" dirty="0"/>
              <a:t>управлять своим поведением и планировать свои действия, направленные на достижение конкретной цели. Ребёнок на основе первичных ценностных представлений, соблюдающий элементарные общепринятые нормы и правила поведения. Поведение ребёнка преимущественно определяется не сиюминутными желаниями и потребностями, а требованиями со стороны взрослых и первичными ценностными представлениями  о том «что такое хорошо и что такое плохо». Ребёнок способен планировать свои действия, направленные на достижение конкретной цели. Соблюдает правила поведения на улице (дорожные правила), в общественных местах (транспорте, магазине, поликлинике, театре и др.)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 lvl="0">
              <a:buNone/>
            </a:pPr>
            <a:r>
              <a:rPr lang="ru-RU" sz="2800" dirty="0" smtClean="0"/>
              <a:t>    Овладевший </a:t>
            </a:r>
            <a:r>
              <a:rPr lang="ru-RU" sz="2800" dirty="0"/>
              <a:t>средствами общения и способами взаимодействия с взрослыми и сверстниками. Ребёнок адекватно использует вербальные и невербальные средства общения, владеет диалогической речью и конструктивными способами взаимодействия с детьми и взрослыми (договаривается, обменивается предметами, распределяет действия при сотрудничестве).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 descr="дети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000504"/>
            <a:ext cx="321471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дети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767834"/>
            <a:ext cx="3714776" cy="279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500858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800" dirty="0" smtClean="0"/>
              <a:t>    Способный </a:t>
            </a:r>
            <a:r>
              <a:rPr lang="ru-RU" sz="2800" dirty="0"/>
              <a:t>решать интеллектуальные и личностные задачи (проблемы), адекватные возрасту. Ребёнок может применять самостоятельно усвоенные знания и способы деятельности для решения новых задач (проблем), поставленных как взрослым, так и им самим; в зависимости от ситуации может преобразовывать способы решения задач (проблем). Ребёнок способен предложить собственный замысел и воплотить его в рисунке, постройке, рассказе и др.</a:t>
            </a:r>
          </a:p>
        </p:txBody>
      </p:sp>
      <p:pic>
        <p:nvPicPr>
          <p:cNvPr id="6146" name="Picture 2" descr="книга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4643446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pPr lvl="0">
              <a:buNone/>
            </a:pPr>
            <a:r>
              <a:rPr lang="ru-RU" sz="2800" dirty="0" smtClean="0"/>
              <a:t>    Имеющий </a:t>
            </a:r>
            <a:r>
              <a:rPr lang="ru-RU" sz="2800" dirty="0"/>
              <a:t>первичные представления о себе, семье, обществе, государстве, мире и природе. Ребёнок имеет представление о себе, собственной принадлежности и принадлежности других людей к определённому полу; о составе семьи, родственных отношениях и взаимосвязях, распределении семейных обязанностей, семейных традициях;  об обществе, его культурных ценностях; о государстве и принадлежности к нему; о мире.   </a:t>
            </a:r>
            <a:r>
              <a:rPr lang="ru-RU" sz="2800" dirty="0" smtClean="0"/>
              <a:t>                 </a:t>
            </a:r>
            <a:endParaRPr lang="ru-RU" sz="2800" dirty="0"/>
          </a:p>
          <a:p>
            <a:pPr>
              <a:buNone/>
            </a:pPr>
            <a:endParaRPr lang="ru-RU" dirty="0"/>
          </a:p>
        </p:txBody>
      </p:sp>
      <p:pic>
        <p:nvPicPr>
          <p:cNvPr id="7170" name="Picture 2" descr="7c4ad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4572008"/>
            <a:ext cx="271464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 lvl="0">
              <a:buNone/>
            </a:pPr>
            <a:r>
              <a:rPr lang="ru-RU" dirty="0" smtClean="0"/>
              <a:t>    </a:t>
            </a:r>
            <a:r>
              <a:rPr lang="ru-RU" sz="2800" dirty="0" smtClean="0"/>
              <a:t>Овладевший </a:t>
            </a:r>
            <a:r>
              <a:rPr lang="ru-RU" sz="2800" dirty="0"/>
              <a:t>универсальными предпосылками учебной деятельности: умениями работать по правилу и образцу, слушать взрослого и выполнять его инструкции.</a:t>
            </a:r>
          </a:p>
        </p:txBody>
      </p:sp>
      <p:pic>
        <p:nvPicPr>
          <p:cNvPr id="8194" name="Picture 2" descr="big_6_20113516b1b9d62e_1263974327_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9742" y="3357562"/>
            <a:ext cx="3808538" cy="2801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21265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859442"/>
            <a:ext cx="2322204" cy="29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 lvl="0">
              <a:buNone/>
            </a:pPr>
            <a:r>
              <a:rPr lang="ru-RU" sz="2800" dirty="0" smtClean="0"/>
              <a:t>    Овладевший </a:t>
            </a:r>
            <a:r>
              <a:rPr lang="ru-RU" sz="2800" dirty="0"/>
              <a:t>необходимыми умениями и навыками. У ребёнка сформированы умения и навыки, необходимые для осуществления различных видов детской деятельности.</a:t>
            </a:r>
          </a:p>
          <a:p>
            <a:endParaRPr lang="ru-RU" dirty="0"/>
          </a:p>
        </p:txBody>
      </p:sp>
      <p:pic>
        <p:nvPicPr>
          <p:cNvPr id="9218" name="Picture 2" descr="2939778_html_59a19db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428868"/>
            <a:ext cx="5416676" cy="3214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43181"/>
            <a:ext cx="8229600" cy="171451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Благодарю за внимание!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486</Words>
  <Application>Microsoft Office PowerPoint</Application>
  <PresentationFormat>Экран (4:3)</PresentationFormat>
  <Paragraphs>20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МБДОУ «Детский сад «Улыбка»</vt:lpstr>
      <vt:lpstr>Слайд 2</vt:lpstr>
      <vt:lpstr>Физически развитый, овладевший основными культурно-гигиеническими навыками. У ребёнка сформированы основные физические качества и потребность в двигательной активности. Самостоятельно выполняет доступные возрасту гигиенические процедуры, соблюдает элементарные правила здорового образа жизни.</vt:lpstr>
      <vt:lpstr>Любознательный, активный, интересуется новым, неизвестным в окружающем мире (мире предметов и вещей, мире отношений и своем внутреннем мире). Задаёт вопросы взрослому, любит экспериментировать. Способен самостоятельно действовать (в повседневной жизни, в различных видах детской деятельности). В случаях затруднений обращается за помощью к взрослому. Принимает живое, заинтересованное участие в образовательном процессе.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INFINITY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«Детский сад «Улыбка»</dc:title>
  <dc:creator>USER</dc:creator>
  <cp:lastModifiedBy>USER</cp:lastModifiedBy>
  <cp:revision>8</cp:revision>
  <dcterms:created xsi:type="dcterms:W3CDTF">2016-09-12T18:09:39Z</dcterms:created>
  <dcterms:modified xsi:type="dcterms:W3CDTF">2016-09-12T19:23:07Z</dcterms:modified>
</cp:coreProperties>
</file>